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84" y="10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D69D71B-A81B-4F2A-9F9B-B0066F246A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11F9AD-3F7F-4D43-A67A-F8047DDDC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7EB97-D15A-4A8F-8065-09E3D1A7C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2C04D-7F53-458E-A3A1-23CD6407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1EEC-75ED-4305-BD54-67E68311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7A111-3424-47B4-A1B6-442A1D9A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80A9-870F-4BFA-889F-3D06ED4D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CCCF1-C847-4798-88A6-F6BD3B2A3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6FD0A-A16B-40BC-A40F-010AF9DB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34A50-2505-4D6C-B213-C26F09FF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C4172-97ED-4511-8917-3BD2367B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B10C1-E563-42E1-9AFF-D21900680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0C570-86D3-4CD1-894A-A683B029B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689D9-7014-499A-84E6-D76F030C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23596-895C-4D97-8B01-EFEC0792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EDB7D-725A-4BCB-AB51-9A0B5D5F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7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CD97822-8FB1-4500-BBC7-663776A496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DE5ED5-8D73-43F8-8542-985B7BFD2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4A208-9105-4EC1-A315-4CD358006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69BE0-889B-460F-85CF-2B643755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6BF1D-78DB-47C0-8FBA-C69590D4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D4120-CB08-4FDA-8B41-A8C388BE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7C4F-EB54-4B41-BD3E-42BA763F0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DE1CB-7BF7-42C9-AF91-2382F897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38D33-E9B6-4A2C-B238-14A5C6BF2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04DB5-2A25-4E79-BA72-A3B61DCA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889BE-A8EF-4360-B3F9-E8DD433B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1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B8107-7D1A-434D-9AD3-40D0A2B7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EA7A-3FA4-4554-8957-2F87AC208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6B622-E120-4D4D-A7B1-70C1DA872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561DE-8287-4AF7-A171-E81DF01D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CB5BD-2116-4952-A4C6-17169E75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83367-177E-4339-B8D6-533CC0A7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8A0B-CDEC-4253-9DEA-58236445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FE61C-0C8E-4A2A-B1D9-FBFA52ACC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7BC8C-11B1-48D7-9D66-F38C7B0F1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DBE0E-8895-49D5-B74B-4ECCB1F4A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2AF16-A19A-4CDD-8E1C-355E05E8A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FC6E1C-0960-4619-B0FD-C624642B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6E2A59-0F21-4F48-9362-EFA53A72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18EF6F-811C-4AC8-B838-328B8016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6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EEAE-060F-40DB-95BD-DA4DF84E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59AB37-2155-4B45-BCCB-A4E6499B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14F1B-FB84-497C-940A-FDF8BB56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E6AAF-E5E2-47EB-8426-D5ED2BD8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0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70E8C9-0D25-42D2-B7EF-50AD3019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7E9FA-F2E4-4796-8856-57631320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B4988-22C4-4BD4-9F6C-2012370F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BE31B-518E-4CFE-BB2C-227D84DAB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C491-E852-441A-A43F-867BC3EC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E2C53-5D01-4EBD-916E-359797987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6FA06-A3C3-4B23-BAB1-4CDDA6C6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6B8D9-DB1B-458D-B876-1863C0A2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A484F-63C7-4B3A-9D0C-C1A4F305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B06C-A04B-47FE-8A16-D4134D37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376BD-423B-4A7C-BFBE-F5284C5F6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5E655-33DE-41A5-B683-940FE676E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09409-632F-4573-AA18-B0E63B99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B945C-AE93-4914-A68B-F2860C25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0953D-283E-403A-9451-3AEF7D87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B7BB1-57FD-40AD-9915-36EB7BF4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EC658-FD49-4331-B090-D69F7E734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D6B40-B527-40B4-8ABF-54FC4707C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8611-49C8-4F47-88C1-65E2437184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4C083-8F0B-4D9D-8EC2-44FCFB836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6320E-F432-4485-8A6F-DA18358C7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8E98-2D1B-4343-AE73-3DFB41BD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3AB0-46E4-499B-B003-62443DAA6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4E2F2-EA0E-4947-AACE-217258776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B7050-4389-4463-9B52-4164C4ADB1CD}"/>
              </a:ext>
            </a:extLst>
          </p:cNvPr>
          <p:cNvSpPr txBox="1"/>
          <p:nvPr/>
        </p:nvSpPr>
        <p:spPr>
          <a:xfrm>
            <a:off x="7207046" y="5902786"/>
            <a:ext cx="44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Faculty of Environment and Resource Studies</a:t>
            </a:r>
          </a:p>
        </p:txBody>
      </p:sp>
    </p:spTree>
    <p:extLst>
      <p:ext uri="{BB962C8B-B14F-4D97-AF65-F5344CB8AC3E}">
        <p14:creationId xmlns:p14="http://schemas.microsoft.com/office/powerpoint/2010/main" val="370791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14C7-1B41-423D-B3FE-48E6DBC30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9951-9EE4-42BC-9C8F-E5F949BE2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0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Jarinee Iochawna</dc:creator>
  <cp:lastModifiedBy>Jarinee Iochawna</cp:lastModifiedBy>
  <cp:revision>2</cp:revision>
  <dcterms:created xsi:type="dcterms:W3CDTF">2023-03-09T07:59:29Z</dcterms:created>
  <dcterms:modified xsi:type="dcterms:W3CDTF">2023-03-09T08:04:30Z</dcterms:modified>
</cp:coreProperties>
</file>